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9"/>
  </p:normalViewPr>
  <p:slideViewPr>
    <p:cSldViewPr snapToGrid="0" snapToObjects="1">
      <p:cViewPr varScale="1">
        <p:scale>
          <a:sx n="119" d="100"/>
          <a:sy n="119" d="100"/>
        </p:scale>
        <p:origin x="21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5A87-A657-0E4A-A0C1-32F277E1B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6A45E4-1D39-DF47-9A6D-E62657D1D6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07B00-1E96-2E4E-8BB7-A7F622BEC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E1BF9-0E19-FB4E-BBAE-39AEE5212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338CF-51E8-AD41-BC00-38D4DC06A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33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D98F-CC6F-FC4F-BB5D-820836C62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3E9769-AE7B-4046-A625-A68247157C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48279-805A-4F46-BFBA-82C65D268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CD2A8-E7E4-BF46-93D7-1C145B08E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6D739-1088-504A-8239-8CCA25D53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53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413F6B-FE97-C54A-A1C7-FC86C6C38F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9D3905-D9FA-B04C-980D-1872969C0C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D4FBB-54DF-BA41-9EEA-535070025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3294C-CB7D-5A4E-9319-D464B4220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9701F-EE5E-2048-A75A-150D2AAFF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16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87D21-D09A-5743-961B-2FECEF2F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57D19-9949-1740-87A7-62FF71A19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419E1-9AA0-CE43-86BD-2389DDFF8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AFA4B-BEEA-9843-810F-A2345F027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D48E-3B91-A241-8F43-81D372C6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384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44E06-47A7-6447-BD4B-CCF707303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5C615-B8E3-3B46-96F0-E32C22465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929CB-9D02-AE41-AD3B-E49E14EB5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55022-2721-B040-839C-6823F6AB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92BA8-BDCB-AD43-884A-1BEE59600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29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9537A-F696-284E-A747-3094B78F5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43B5A-9FE9-A545-A887-95C0159B11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E9E97-8F49-D646-B06D-D0BE093F8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8F5B7-3A5A-F547-87C8-3EED1E549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28FF9B-988B-7441-B317-589363B04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49FB54-1930-0C45-97E0-16C52B915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42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C21F8-60DF-7141-B8D9-7AE197DD2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5A2F6-DC63-5646-8DAD-5C766A444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500C3-BAD4-B844-932C-A10FED298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0A180A-60E5-8744-941A-2593AF201E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3A3D8D-C9D4-2745-84D8-733A7F5776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528133-88D9-2542-BD7D-4CE25B3E3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6CAAE1-E3EA-C943-B712-5EE968090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147252-A8A4-0E49-AB33-BF8A55213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49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81C84-9906-5A49-B685-B75CC48C5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3F2CDF-73E4-7848-8911-4F498471E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F713B-E274-AE48-98D1-55322B824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9BBE7D-23B9-4749-8042-7A56EF74F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124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9468BC-49FB-4E4A-B5BB-B73977380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A5DA18-0646-9344-BFA9-4A7D390D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66D82A-B2BF-034C-BA10-B42066EC0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41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EBE16-F955-3D46-A1F9-84FFB254D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AFB53-0C8A-E04D-BDD9-C332618B4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FAC821-1D37-D34B-AA32-37BAB53F9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6205B-5C23-C74A-99A0-C47D09FAE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C304-B537-774F-9904-FB246F953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C64ABB-1493-154E-A80A-BEA8FAACA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11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88311-1D34-5F42-9D58-36DB1437C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90B774-0068-4E44-9E18-FFFC7CF438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F91B9D-74DC-2B40-8E69-94FA0074A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792FF8-0ABB-684F-9EAC-2F05DB5DB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F4B161-A525-5F4A-B960-682948F15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5334F-F9F5-CC4E-B90C-250DFBB16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128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EA31F-8CA8-6A4F-9F6A-988B937A1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73DA52-1D95-2D41-9D9F-7751F295B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835DF-05FB-DE4F-A148-E7FE406D28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CCA01-3447-F249-9337-95482FCB7608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2A737-0EF6-C149-83C8-CFD260ADF0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92596-A32B-C047-A06C-98D9816F09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56455-4F84-2B4E-A133-A5C34DAF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758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B1D1227-67C6-F44A-BFB5-4B951EA4F42D}"/>
              </a:ext>
            </a:extLst>
          </p:cNvPr>
          <p:cNvGrpSpPr/>
          <p:nvPr/>
        </p:nvGrpSpPr>
        <p:grpSpPr>
          <a:xfrm>
            <a:off x="96647" y="0"/>
            <a:ext cx="7744070" cy="6858000"/>
            <a:chOff x="96647" y="2995448"/>
            <a:chExt cx="4461080" cy="386255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00FEB61-AFEC-C149-9029-1C95A8AFE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647" y="2995448"/>
              <a:ext cx="4461080" cy="3862552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A70245C-7B02-A146-B14D-86247E3AB5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6035" y="3347079"/>
              <a:ext cx="2206713" cy="269111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2801EAB-912D-324D-AD73-ED034B9B2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6457" y="3468413"/>
              <a:ext cx="852862" cy="90891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2EF0CAB-7DA0-2A43-A16E-3B4A172AA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5398" y="4498658"/>
              <a:ext cx="994979" cy="9949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21782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Rory Nolan</dc:creator>
  <cp:lastModifiedBy>Rory Nolan</cp:lastModifiedBy>
  <cp:revision>3</cp:revision>
  <dcterms:created xsi:type="dcterms:W3CDTF">2018-04-30T10:24:27Z</dcterms:created>
  <dcterms:modified xsi:type="dcterms:W3CDTF">2018-05-01T08:41:23Z</dcterms:modified>
</cp:coreProperties>
</file>

<file path=docProps/thumbnail.jpeg>
</file>